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77" r:id="rId7"/>
    <p:sldId id="272" r:id="rId8"/>
    <p:sldId id="263" r:id="rId9"/>
    <p:sldId id="264" r:id="rId10"/>
    <p:sldId id="265" r:id="rId11"/>
    <p:sldId id="270" r:id="rId12"/>
    <p:sldId id="266" r:id="rId13"/>
    <p:sldId id="271" r:id="rId14"/>
    <p:sldId id="267" r:id="rId15"/>
    <p:sldId id="268" r:id="rId16"/>
    <p:sldId id="269" r:id="rId17"/>
    <p:sldId id="261" r:id="rId18"/>
    <p:sldId id="273" r:id="rId19"/>
    <p:sldId id="274" r:id="rId20"/>
    <p:sldId id="275" r:id="rId21"/>
    <p:sldId id="276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47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461E4D2-6FD4-46E1-AF78-2FC314CBB83D}" v="565" dt="2021-01-16T18:17:10.068"/>
    <p1510:client id="{EE2F03A8-0ECB-4F89-9665-77246E9235C5}" v="1" dt="2021-01-16T18:37:54.1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ichard Joel" userId="1532a17d1850de37" providerId="LiveId" clId="{A461E4D2-6FD4-46E1-AF78-2FC314CBB83D}"/>
    <pc:docChg chg="undo custSel modSld">
      <pc:chgData name="Richard Joel" userId="1532a17d1850de37" providerId="LiveId" clId="{A461E4D2-6FD4-46E1-AF78-2FC314CBB83D}" dt="2021-01-16T18:17:10.068" v="646"/>
      <pc:docMkLst>
        <pc:docMk/>
      </pc:docMkLst>
      <pc:sldChg chg="addSp delSp modSp mod delAnim modAnim">
        <pc:chgData name="Richard Joel" userId="1532a17d1850de37" providerId="LiveId" clId="{A461E4D2-6FD4-46E1-AF78-2FC314CBB83D}" dt="2021-01-16T17:38:17.084" v="198"/>
        <pc:sldMkLst>
          <pc:docMk/>
          <pc:sldMk cId="2724494820" sldId="257"/>
        </pc:sldMkLst>
        <pc:spChg chg="mod">
          <ac:chgData name="Richard Joel" userId="1532a17d1850de37" providerId="LiveId" clId="{A461E4D2-6FD4-46E1-AF78-2FC314CBB83D}" dt="2021-01-16T17:29:22.353" v="89"/>
          <ac:spMkLst>
            <pc:docMk/>
            <pc:sldMk cId="2724494820" sldId="257"/>
            <ac:spMk id="2" creationId="{81464AE1-A02C-4834-BD7A-BF7243EEFA2C}"/>
          </ac:spMkLst>
        </pc:spChg>
        <pc:spChg chg="add del mod">
          <ac:chgData name="Richard Joel" userId="1532a17d1850de37" providerId="LiveId" clId="{A461E4D2-6FD4-46E1-AF78-2FC314CBB83D}" dt="2021-01-16T17:32:42.203" v="162" actId="478"/>
          <ac:spMkLst>
            <pc:docMk/>
            <pc:sldMk cId="2724494820" sldId="257"/>
            <ac:spMk id="3" creationId="{44A60792-A452-4D3E-8059-AF311AC78E8D}"/>
          </ac:spMkLst>
        </pc:spChg>
        <pc:spChg chg="add mod">
          <ac:chgData name="Richard Joel" userId="1532a17d1850de37" providerId="LiveId" clId="{A461E4D2-6FD4-46E1-AF78-2FC314CBB83D}" dt="2021-01-16T17:37:50.627" v="193" actId="1076"/>
          <ac:spMkLst>
            <pc:docMk/>
            <pc:sldMk cId="2724494820" sldId="257"/>
            <ac:spMk id="5" creationId="{55939B68-2E22-4484-82C1-7CEE3368F9A5}"/>
          </ac:spMkLst>
        </pc:spChg>
        <pc:picChg chg="add mod">
          <ac:chgData name="Richard Joel" userId="1532a17d1850de37" providerId="LiveId" clId="{A461E4D2-6FD4-46E1-AF78-2FC314CBB83D}" dt="2021-01-16T17:37:14.713" v="166" actId="1076"/>
          <ac:picMkLst>
            <pc:docMk/>
            <pc:sldMk cId="2724494820" sldId="257"/>
            <ac:picMk id="4" creationId="{7A0F1F1A-1A29-4718-8E59-369BF316F5A1}"/>
          </ac:picMkLst>
        </pc:picChg>
      </pc:sldChg>
      <pc:sldChg chg="addSp delSp modSp mod delAnim modAnim">
        <pc:chgData name="Richard Joel" userId="1532a17d1850de37" providerId="LiveId" clId="{A461E4D2-6FD4-46E1-AF78-2FC314CBB83D}" dt="2021-01-16T17:40:27.490" v="219"/>
        <pc:sldMkLst>
          <pc:docMk/>
          <pc:sldMk cId="1839060956" sldId="258"/>
        </pc:sldMkLst>
        <pc:spChg chg="mod">
          <ac:chgData name="Richard Joel" userId="1532a17d1850de37" providerId="LiveId" clId="{A461E4D2-6FD4-46E1-AF78-2FC314CBB83D}" dt="2021-01-16T17:29:22.353" v="89"/>
          <ac:spMkLst>
            <pc:docMk/>
            <pc:sldMk cId="1839060956" sldId="258"/>
            <ac:spMk id="2" creationId="{81464AE1-A02C-4834-BD7A-BF7243EEFA2C}"/>
          </ac:spMkLst>
        </pc:spChg>
        <pc:spChg chg="add del mod">
          <ac:chgData name="Richard Joel" userId="1532a17d1850de37" providerId="LiveId" clId="{A461E4D2-6FD4-46E1-AF78-2FC314CBB83D}" dt="2021-01-16T17:32:38.609" v="160" actId="478"/>
          <ac:spMkLst>
            <pc:docMk/>
            <pc:sldMk cId="1839060956" sldId="258"/>
            <ac:spMk id="4" creationId="{CC53C47D-19F7-4F08-B283-60F31450864C}"/>
          </ac:spMkLst>
        </pc:spChg>
        <pc:spChg chg="add mod">
          <ac:chgData name="Richard Joel" userId="1532a17d1850de37" providerId="LiveId" clId="{A461E4D2-6FD4-46E1-AF78-2FC314CBB83D}" dt="2021-01-16T17:39:32.527" v="212" actId="1076"/>
          <ac:spMkLst>
            <pc:docMk/>
            <pc:sldMk cId="1839060956" sldId="258"/>
            <ac:spMk id="6" creationId="{D8B3E79C-395B-41F3-B0CC-7D0B597C08B0}"/>
          </ac:spMkLst>
        </pc:spChg>
        <pc:picChg chg="add mod">
          <ac:chgData name="Richard Joel" userId="1532a17d1850de37" providerId="LiveId" clId="{A461E4D2-6FD4-46E1-AF78-2FC314CBB83D}" dt="2021-01-16T17:39:39.794" v="213" actId="1076"/>
          <ac:picMkLst>
            <pc:docMk/>
            <pc:sldMk cId="1839060956" sldId="258"/>
            <ac:picMk id="3" creationId="{90353DBF-7E28-4F18-9C40-338E992EEEB1}"/>
          </ac:picMkLst>
        </pc:picChg>
      </pc:sldChg>
      <pc:sldChg chg="addSp delSp modSp mod delAnim modAnim">
        <pc:chgData name="Richard Joel" userId="1532a17d1850de37" providerId="LiveId" clId="{A461E4D2-6FD4-46E1-AF78-2FC314CBB83D}" dt="2021-01-16T17:43:35.041" v="256"/>
        <pc:sldMkLst>
          <pc:docMk/>
          <pc:sldMk cId="3109196769" sldId="259"/>
        </pc:sldMkLst>
        <pc:spChg chg="mod">
          <ac:chgData name="Richard Joel" userId="1532a17d1850de37" providerId="LiveId" clId="{A461E4D2-6FD4-46E1-AF78-2FC314CBB83D}" dt="2021-01-16T17:29:22.353" v="89"/>
          <ac:spMkLst>
            <pc:docMk/>
            <pc:sldMk cId="3109196769" sldId="259"/>
            <ac:spMk id="2" creationId="{81464AE1-A02C-4834-BD7A-BF7243EEFA2C}"/>
          </ac:spMkLst>
        </pc:spChg>
        <pc:spChg chg="add del mod">
          <ac:chgData name="Richard Joel" userId="1532a17d1850de37" providerId="LiveId" clId="{A461E4D2-6FD4-46E1-AF78-2FC314CBB83D}" dt="2021-01-16T17:32:34.703" v="158" actId="478"/>
          <ac:spMkLst>
            <pc:docMk/>
            <pc:sldMk cId="3109196769" sldId="259"/>
            <ac:spMk id="4" creationId="{6BA90849-DC1B-4FD8-92D6-E0AE316102B0}"/>
          </ac:spMkLst>
        </pc:spChg>
        <pc:spChg chg="add mod">
          <ac:chgData name="Richard Joel" userId="1532a17d1850de37" providerId="LiveId" clId="{A461E4D2-6FD4-46E1-AF78-2FC314CBB83D}" dt="2021-01-16T17:42:32.704" v="253" actId="20577"/>
          <ac:spMkLst>
            <pc:docMk/>
            <pc:sldMk cId="3109196769" sldId="259"/>
            <ac:spMk id="6" creationId="{0F2DB63F-F0B2-4FE3-8938-6AD934B8D1A9}"/>
          </ac:spMkLst>
        </pc:spChg>
        <pc:picChg chg="add mod">
          <ac:chgData name="Richard Joel" userId="1532a17d1850de37" providerId="LiveId" clId="{A461E4D2-6FD4-46E1-AF78-2FC314CBB83D}" dt="2021-01-16T17:42:34.987" v="254" actId="1076"/>
          <ac:picMkLst>
            <pc:docMk/>
            <pc:sldMk cId="3109196769" sldId="259"/>
            <ac:picMk id="3" creationId="{07B019D5-0A59-4C78-8B69-406558384321}"/>
          </ac:picMkLst>
        </pc:picChg>
      </pc:sldChg>
      <pc:sldChg chg="addSp delSp modSp mod delAnim modAnim">
        <pc:chgData name="Richard Joel" userId="1532a17d1850de37" providerId="LiveId" clId="{A461E4D2-6FD4-46E1-AF78-2FC314CBB83D}" dt="2021-01-16T17:47:48.884" v="283"/>
        <pc:sldMkLst>
          <pc:docMk/>
          <pc:sldMk cId="3509920965" sldId="260"/>
        </pc:sldMkLst>
        <pc:spChg chg="mod">
          <ac:chgData name="Richard Joel" userId="1532a17d1850de37" providerId="LiveId" clId="{A461E4D2-6FD4-46E1-AF78-2FC314CBB83D}" dt="2021-01-16T17:29:22.353" v="89"/>
          <ac:spMkLst>
            <pc:docMk/>
            <pc:sldMk cId="3509920965" sldId="260"/>
            <ac:spMk id="2" creationId="{81464AE1-A02C-4834-BD7A-BF7243EEFA2C}"/>
          </ac:spMkLst>
        </pc:spChg>
        <pc:spChg chg="add del mod">
          <ac:chgData name="Richard Joel" userId="1532a17d1850de37" providerId="LiveId" clId="{A461E4D2-6FD4-46E1-AF78-2FC314CBB83D}" dt="2021-01-16T17:32:10.391" v="156" actId="478"/>
          <ac:spMkLst>
            <pc:docMk/>
            <pc:sldMk cId="3509920965" sldId="260"/>
            <ac:spMk id="4" creationId="{ACFC0045-544B-487A-98A8-95B82F3E020B}"/>
          </ac:spMkLst>
        </pc:spChg>
        <pc:spChg chg="add mod">
          <ac:chgData name="Richard Joel" userId="1532a17d1850de37" providerId="LiveId" clId="{A461E4D2-6FD4-46E1-AF78-2FC314CBB83D}" dt="2021-01-16T17:47:19.873" v="281" actId="1076"/>
          <ac:spMkLst>
            <pc:docMk/>
            <pc:sldMk cId="3509920965" sldId="260"/>
            <ac:spMk id="6" creationId="{93ECA54C-7A15-4687-9DFF-A6238B7BD6DD}"/>
          </ac:spMkLst>
        </pc:spChg>
        <pc:picChg chg="add mod">
          <ac:chgData name="Richard Joel" userId="1532a17d1850de37" providerId="LiveId" clId="{A461E4D2-6FD4-46E1-AF78-2FC314CBB83D}" dt="2021-01-16T17:46:51.911" v="262" actId="1076"/>
          <ac:picMkLst>
            <pc:docMk/>
            <pc:sldMk cId="3509920965" sldId="260"/>
            <ac:picMk id="3" creationId="{46BD9FA2-DEF9-41A0-913A-FBE690FF3200}"/>
          </ac:picMkLst>
        </pc:picChg>
      </pc:sldChg>
      <pc:sldChg chg="addSp modSp mod modAnim">
        <pc:chgData name="Richard Joel" userId="1532a17d1850de37" providerId="LiveId" clId="{A461E4D2-6FD4-46E1-AF78-2FC314CBB83D}" dt="2021-01-16T18:09:29.220" v="558"/>
        <pc:sldMkLst>
          <pc:docMk/>
          <pc:sldMk cId="4188547826" sldId="261"/>
        </pc:sldMkLst>
        <pc:spChg chg="mod">
          <ac:chgData name="Richard Joel" userId="1532a17d1850de37" providerId="LiveId" clId="{A461E4D2-6FD4-46E1-AF78-2FC314CBB83D}" dt="2021-01-16T17:29:22.353" v="89"/>
          <ac:spMkLst>
            <pc:docMk/>
            <pc:sldMk cId="4188547826" sldId="261"/>
            <ac:spMk id="2" creationId="{81464AE1-A02C-4834-BD7A-BF7243EEFA2C}"/>
          </ac:spMkLst>
        </pc:spChg>
        <pc:spChg chg="add mod">
          <ac:chgData name="Richard Joel" userId="1532a17d1850de37" providerId="LiveId" clId="{A461E4D2-6FD4-46E1-AF78-2FC314CBB83D}" dt="2021-01-16T18:09:16.757" v="555" actId="207"/>
          <ac:spMkLst>
            <pc:docMk/>
            <pc:sldMk cId="4188547826" sldId="261"/>
            <ac:spMk id="4" creationId="{D36916AB-EFDD-4CB3-8BCC-C7AE140972FA}"/>
          </ac:spMkLst>
        </pc:spChg>
        <pc:picChg chg="add mod">
          <ac:chgData name="Richard Joel" userId="1532a17d1850de37" providerId="LiveId" clId="{A461E4D2-6FD4-46E1-AF78-2FC314CBB83D}" dt="2021-01-16T18:09:21.320" v="556" actId="1076"/>
          <ac:picMkLst>
            <pc:docMk/>
            <pc:sldMk cId="4188547826" sldId="261"/>
            <ac:picMk id="11266" creationId="{609F645A-F1D3-41DF-B2C2-1172426FAE5A}"/>
          </ac:picMkLst>
        </pc:picChg>
      </pc:sldChg>
      <pc:sldChg chg="addSp modSp mod modAnim">
        <pc:chgData name="Richard Joel" userId="1532a17d1850de37" providerId="LiveId" clId="{A461E4D2-6FD4-46E1-AF78-2FC314CBB83D}" dt="2021-01-16T17:53:06.836" v="370"/>
        <pc:sldMkLst>
          <pc:docMk/>
          <pc:sldMk cId="3726119600" sldId="263"/>
        </pc:sldMkLst>
        <pc:spChg chg="mod">
          <ac:chgData name="Richard Joel" userId="1532a17d1850de37" providerId="LiveId" clId="{A461E4D2-6FD4-46E1-AF78-2FC314CBB83D}" dt="2021-01-16T17:29:22.353" v="89"/>
          <ac:spMkLst>
            <pc:docMk/>
            <pc:sldMk cId="3726119600" sldId="263"/>
            <ac:spMk id="2" creationId="{81464AE1-A02C-4834-BD7A-BF7243EEFA2C}"/>
          </ac:spMkLst>
        </pc:spChg>
        <pc:spChg chg="add mod">
          <ac:chgData name="Richard Joel" userId="1532a17d1850de37" providerId="LiveId" clId="{A461E4D2-6FD4-46E1-AF78-2FC314CBB83D}" dt="2021-01-16T17:52:54.087" v="368" actId="1076"/>
          <ac:spMkLst>
            <pc:docMk/>
            <pc:sldMk cId="3726119600" sldId="263"/>
            <ac:spMk id="5" creationId="{2F32A063-F57B-4815-8CEC-FF650A981F42}"/>
          </ac:spMkLst>
        </pc:spChg>
        <pc:picChg chg="add mod">
          <ac:chgData name="Richard Joel" userId="1532a17d1850de37" providerId="LiveId" clId="{A461E4D2-6FD4-46E1-AF78-2FC314CBB83D}" dt="2021-01-16T17:52:27.767" v="360" actId="1076"/>
          <ac:picMkLst>
            <pc:docMk/>
            <pc:sldMk cId="3726119600" sldId="263"/>
            <ac:picMk id="3" creationId="{FAB4A840-FFBA-4D52-8568-0B8B35FC8F04}"/>
          </ac:picMkLst>
        </pc:picChg>
      </pc:sldChg>
      <pc:sldChg chg="addSp modSp mod modAnim">
        <pc:chgData name="Richard Joel" userId="1532a17d1850de37" providerId="LiveId" clId="{A461E4D2-6FD4-46E1-AF78-2FC314CBB83D}" dt="2021-01-16T17:54:42.739" v="385"/>
        <pc:sldMkLst>
          <pc:docMk/>
          <pc:sldMk cId="532933539" sldId="264"/>
        </pc:sldMkLst>
        <pc:spChg chg="add mod">
          <ac:chgData name="Richard Joel" userId="1532a17d1850de37" providerId="LiveId" clId="{A461E4D2-6FD4-46E1-AF78-2FC314CBB83D}" dt="2021-01-16T17:54:29.699" v="383" actId="1076"/>
          <ac:spMkLst>
            <pc:docMk/>
            <pc:sldMk cId="532933539" sldId="264"/>
            <ac:spMk id="5" creationId="{CC91F6F0-4067-4E4A-A8F5-39001F8ECB36}"/>
          </ac:spMkLst>
        </pc:spChg>
        <pc:picChg chg="add">
          <ac:chgData name="Richard Joel" userId="1532a17d1850de37" providerId="LiveId" clId="{A461E4D2-6FD4-46E1-AF78-2FC314CBB83D}" dt="2021-01-16T17:53:57.549" v="372"/>
          <ac:picMkLst>
            <pc:docMk/>
            <pc:sldMk cId="532933539" sldId="264"/>
            <ac:picMk id="3" creationId="{B2E8F0CF-972A-4248-A517-BA1046EFDCB8}"/>
          </ac:picMkLst>
        </pc:picChg>
        <pc:picChg chg="mod">
          <ac:chgData name="Richard Joel" userId="1532a17d1850de37" providerId="LiveId" clId="{A461E4D2-6FD4-46E1-AF78-2FC314CBB83D}" dt="2021-01-16T17:53:30.521" v="371"/>
          <ac:picMkLst>
            <pc:docMk/>
            <pc:sldMk cId="532933539" sldId="264"/>
            <ac:picMk id="8194" creationId="{89FB7424-3852-4002-8115-FA8B4B8F4F9D}"/>
          </ac:picMkLst>
        </pc:picChg>
      </pc:sldChg>
      <pc:sldChg chg="addSp modSp mod modAnim">
        <pc:chgData name="Richard Joel" userId="1532a17d1850de37" providerId="LiveId" clId="{A461E4D2-6FD4-46E1-AF78-2FC314CBB83D}" dt="2021-01-16T18:05:39.309" v="520" actId="1076"/>
        <pc:sldMkLst>
          <pc:docMk/>
          <pc:sldMk cId="3760107204" sldId="265"/>
        </pc:sldMkLst>
        <pc:spChg chg="mod">
          <ac:chgData name="Richard Joel" userId="1532a17d1850de37" providerId="LiveId" clId="{A461E4D2-6FD4-46E1-AF78-2FC314CBB83D}" dt="2021-01-16T17:29:22.353" v="89"/>
          <ac:spMkLst>
            <pc:docMk/>
            <pc:sldMk cId="3760107204" sldId="265"/>
            <ac:spMk id="2" creationId="{81464AE1-A02C-4834-BD7A-BF7243EEFA2C}"/>
          </ac:spMkLst>
        </pc:spChg>
        <pc:spChg chg="add mod">
          <ac:chgData name="Richard Joel" userId="1532a17d1850de37" providerId="LiveId" clId="{A461E4D2-6FD4-46E1-AF78-2FC314CBB83D}" dt="2021-01-16T18:05:39.309" v="520" actId="1076"/>
          <ac:spMkLst>
            <pc:docMk/>
            <pc:sldMk cId="3760107204" sldId="265"/>
            <ac:spMk id="4" creationId="{4162BCAA-8A23-48A7-A37E-88AA95F0F823}"/>
          </ac:spMkLst>
        </pc:spChg>
        <pc:picChg chg="add mod">
          <ac:chgData name="Richard Joel" userId="1532a17d1850de37" providerId="LiveId" clId="{A461E4D2-6FD4-46E1-AF78-2FC314CBB83D}" dt="2021-01-16T18:05:24.955" v="516" actId="1076"/>
          <ac:picMkLst>
            <pc:docMk/>
            <pc:sldMk cId="3760107204" sldId="265"/>
            <ac:picMk id="15362" creationId="{3A33C9C2-E864-4B7C-BC6B-B4B25847D2C6}"/>
          </ac:picMkLst>
        </pc:picChg>
      </pc:sldChg>
      <pc:sldChg chg="addSp modSp mod modAnim">
        <pc:chgData name="Richard Joel" userId="1532a17d1850de37" providerId="LiveId" clId="{A461E4D2-6FD4-46E1-AF78-2FC314CBB83D}" dt="2021-01-16T18:06:54.658" v="531" actId="1076"/>
        <pc:sldMkLst>
          <pc:docMk/>
          <pc:sldMk cId="514866613" sldId="266"/>
        </pc:sldMkLst>
        <pc:spChg chg="mod">
          <ac:chgData name="Richard Joel" userId="1532a17d1850de37" providerId="LiveId" clId="{A461E4D2-6FD4-46E1-AF78-2FC314CBB83D}" dt="2021-01-16T17:29:22.353" v="89"/>
          <ac:spMkLst>
            <pc:docMk/>
            <pc:sldMk cId="514866613" sldId="266"/>
            <ac:spMk id="2" creationId="{81464AE1-A02C-4834-BD7A-BF7243EEFA2C}"/>
          </ac:spMkLst>
        </pc:spChg>
        <pc:spChg chg="add mod">
          <ac:chgData name="Richard Joel" userId="1532a17d1850de37" providerId="LiveId" clId="{A461E4D2-6FD4-46E1-AF78-2FC314CBB83D}" dt="2021-01-16T18:03:10.776" v="467" actId="20577"/>
          <ac:spMkLst>
            <pc:docMk/>
            <pc:sldMk cId="514866613" sldId="266"/>
            <ac:spMk id="4" creationId="{986CE17F-17E2-490C-BA75-C8052D0210A6}"/>
          </ac:spMkLst>
        </pc:spChg>
        <pc:picChg chg="add mod">
          <ac:chgData name="Richard Joel" userId="1532a17d1850de37" providerId="LiveId" clId="{A461E4D2-6FD4-46E1-AF78-2FC314CBB83D}" dt="2021-01-16T18:06:54.658" v="531" actId="1076"/>
          <ac:picMkLst>
            <pc:docMk/>
            <pc:sldMk cId="514866613" sldId="266"/>
            <ac:picMk id="14338" creationId="{259ED665-71EA-40F2-9551-D91898FAA25B}"/>
          </ac:picMkLst>
        </pc:picChg>
      </pc:sldChg>
      <pc:sldChg chg="addSp modSp mod modAnim">
        <pc:chgData name="Richard Joel" userId="1532a17d1850de37" providerId="LiveId" clId="{A461E4D2-6FD4-46E1-AF78-2FC314CBB83D}" dt="2021-01-16T18:07:51.214" v="540"/>
        <pc:sldMkLst>
          <pc:docMk/>
          <pc:sldMk cId="2155606000" sldId="267"/>
        </pc:sldMkLst>
        <pc:spChg chg="mod">
          <ac:chgData name="Richard Joel" userId="1532a17d1850de37" providerId="LiveId" clId="{A461E4D2-6FD4-46E1-AF78-2FC314CBB83D}" dt="2021-01-16T17:29:22.353" v="89"/>
          <ac:spMkLst>
            <pc:docMk/>
            <pc:sldMk cId="2155606000" sldId="267"/>
            <ac:spMk id="2" creationId="{81464AE1-A02C-4834-BD7A-BF7243EEFA2C}"/>
          </ac:spMkLst>
        </pc:spChg>
        <pc:spChg chg="add mod">
          <ac:chgData name="Richard Joel" userId="1532a17d1850de37" providerId="LiveId" clId="{A461E4D2-6FD4-46E1-AF78-2FC314CBB83D}" dt="2021-01-16T18:07:35.445" v="536" actId="1076"/>
          <ac:spMkLst>
            <pc:docMk/>
            <pc:sldMk cId="2155606000" sldId="267"/>
            <ac:spMk id="4" creationId="{823A7BFA-7FD3-4E15-B547-456BDF7A5500}"/>
          </ac:spMkLst>
        </pc:spChg>
        <pc:picChg chg="add mod">
          <ac:chgData name="Richard Joel" userId="1532a17d1850de37" providerId="LiveId" clId="{A461E4D2-6FD4-46E1-AF78-2FC314CBB83D}" dt="2021-01-16T18:07:45.090" v="538" actId="1076"/>
          <ac:picMkLst>
            <pc:docMk/>
            <pc:sldMk cId="2155606000" sldId="267"/>
            <ac:picMk id="13314" creationId="{C771DFA3-02F8-4FDB-8950-97934FAC079B}"/>
          </ac:picMkLst>
        </pc:picChg>
      </pc:sldChg>
      <pc:sldChg chg="addSp modSp mod modAnim">
        <pc:chgData name="Richard Joel" userId="1532a17d1850de37" providerId="LiveId" clId="{A461E4D2-6FD4-46E1-AF78-2FC314CBB83D}" dt="2021-01-16T18:08:39.899" v="549"/>
        <pc:sldMkLst>
          <pc:docMk/>
          <pc:sldMk cId="1848513816" sldId="268"/>
        </pc:sldMkLst>
        <pc:spChg chg="add mod">
          <ac:chgData name="Richard Joel" userId="1532a17d1850de37" providerId="LiveId" clId="{A461E4D2-6FD4-46E1-AF78-2FC314CBB83D}" dt="2021-01-16T18:03:39.035" v="487" actId="20577"/>
          <ac:spMkLst>
            <pc:docMk/>
            <pc:sldMk cId="1848513816" sldId="268"/>
            <ac:spMk id="4" creationId="{5C67CC23-0435-4310-8E11-D0CC0C3413FE}"/>
          </ac:spMkLst>
        </pc:spChg>
        <pc:spChg chg="mod">
          <ac:chgData name="Richard Joel" userId="1532a17d1850de37" providerId="LiveId" clId="{A461E4D2-6FD4-46E1-AF78-2FC314CBB83D}" dt="2021-01-16T17:29:22.353" v="89"/>
          <ac:spMkLst>
            <pc:docMk/>
            <pc:sldMk cId="1848513816" sldId="268"/>
            <ac:spMk id="5" creationId="{FB9549D6-F9C8-4293-8187-7772DDE20B51}"/>
          </ac:spMkLst>
        </pc:spChg>
        <pc:picChg chg="add mod">
          <ac:chgData name="Richard Joel" userId="1532a17d1850de37" providerId="LiveId" clId="{A461E4D2-6FD4-46E1-AF78-2FC314CBB83D}" dt="2021-01-16T18:08:32.995" v="547" actId="1076"/>
          <ac:picMkLst>
            <pc:docMk/>
            <pc:sldMk cId="1848513816" sldId="268"/>
            <ac:picMk id="2" creationId="{74B7020F-4CF8-402E-8D88-767E3E239BB3}"/>
          </ac:picMkLst>
        </pc:picChg>
      </pc:sldChg>
      <pc:sldChg chg="addSp modSp modAnim">
        <pc:chgData name="Richard Joel" userId="1532a17d1850de37" providerId="LiveId" clId="{A461E4D2-6FD4-46E1-AF78-2FC314CBB83D}" dt="2021-01-16T17:56:16.747" v="420"/>
        <pc:sldMkLst>
          <pc:docMk/>
          <pc:sldMk cId="102819915" sldId="269"/>
        </pc:sldMkLst>
        <pc:spChg chg="mod">
          <ac:chgData name="Richard Joel" userId="1532a17d1850de37" providerId="LiveId" clId="{A461E4D2-6FD4-46E1-AF78-2FC314CBB83D}" dt="2021-01-16T17:29:22.353" v="89"/>
          <ac:spMkLst>
            <pc:docMk/>
            <pc:sldMk cId="102819915" sldId="269"/>
            <ac:spMk id="2" creationId="{81464AE1-A02C-4834-BD7A-BF7243EEFA2C}"/>
          </ac:spMkLst>
        </pc:spChg>
        <pc:spChg chg="add mod">
          <ac:chgData name="Richard Joel" userId="1532a17d1850de37" providerId="LiveId" clId="{A461E4D2-6FD4-46E1-AF78-2FC314CBB83D}" dt="2021-01-16T17:56:16.747" v="420"/>
          <ac:spMkLst>
            <pc:docMk/>
            <pc:sldMk cId="102819915" sldId="269"/>
            <ac:spMk id="5" creationId="{59840D4B-BBAE-4723-9EAD-640F71C78725}"/>
          </ac:spMkLst>
        </pc:spChg>
        <pc:picChg chg="add mod">
          <ac:chgData name="Richard Joel" userId="1532a17d1850de37" providerId="LiveId" clId="{A461E4D2-6FD4-46E1-AF78-2FC314CBB83D}" dt="2021-01-16T17:56:16.747" v="420"/>
          <ac:picMkLst>
            <pc:docMk/>
            <pc:sldMk cId="102819915" sldId="269"/>
            <ac:picMk id="4" creationId="{BACD5D4A-5D32-4F6A-9684-02C7E33E4D60}"/>
          </ac:picMkLst>
        </pc:picChg>
      </pc:sldChg>
      <pc:sldChg chg="addSp modSp modAnim">
        <pc:chgData name="Richard Joel" userId="1532a17d1850de37" providerId="LiveId" clId="{A461E4D2-6FD4-46E1-AF78-2FC314CBB83D}" dt="2021-01-16T17:55:55.426" v="416" actId="20577"/>
        <pc:sldMkLst>
          <pc:docMk/>
          <pc:sldMk cId="3098873145" sldId="270"/>
        </pc:sldMkLst>
        <pc:spChg chg="mod">
          <ac:chgData name="Richard Joel" userId="1532a17d1850de37" providerId="LiveId" clId="{A461E4D2-6FD4-46E1-AF78-2FC314CBB83D}" dt="2021-01-16T17:29:22.353" v="89"/>
          <ac:spMkLst>
            <pc:docMk/>
            <pc:sldMk cId="3098873145" sldId="270"/>
            <ac:spMk id="2" creationId="{81464AE1-A02C-4834-BD7A-BF7243EEFA2C}"/>
          </ac:spMkLst>
        </pc:spChg>
        <pc:spChg chg="add mod">
          <ac:chgData name="Richard Joel" userId="1532a17d1850de37" providerId="LiveId" clId="{A461E4D2-6FD4-46E1-AF78-2FC314CBB83D}" dt="2021-01-16T17:55:55.426" v="416" actId="20577"/>
          <ac:spMkLst>
            <pc:docMk/>
            <pc:sldMk cId="3098873145" sldId="270"/>
            <ac:spMk id="5" creationId="{E55900FB-6B3F-460D-9DA2-F8E7F83563F8}"/>
          </ac:spMkLst>
        </pc:spChg>
        <pc:picChg chg="add mod">
          <ac:chgData name="Richard Joel" userId="1532a17d1850de37" providerId="LiveId" clId="{A461E4D2-6FD4-46E1-AF78-2FC314CBB83D}" dt="2021-01-16T17:54:59.818" v="386"/>
          <ac:picMkLst>
            <pc:docMk/>
            <pc:sldMk cId="3098873145" sldId="270"/>
            <ac:picMk id="4" creationId="{60D54762-4F9A-4F2A-B6CF-A849E9383DBF}"/>
          </ac:picMkLst>
        </pc:picChg>
      </pc:sldChg>
      <pc:sldChg chg="addSp modSp modAnim">
        <pc:chgData name="Richard Joel" userId="1532a17d1850de37" providerId="LiveId" clId="{A461E4D2-6FD4-46E1-AF78-2FC314CBB83D}" dt="2021-01-16T17:55:49.276" v="412" actId="20577"/>
        <pc:sldMkLst>
          <pc:docMk/>
          <pc:sldMk cId="55855999" sldId="271"/>
        </pc:sldMkLst>
        <pc:spChg chg="mod">
          <ac:chgData name="Richard Joel" userId="1532a17d1850de37" providerId="LiveId" clId="{A461E4D2-6FD4-46E1-AF78-2FC314CBB83D}" dt="2021-01-16T17:29:22.353" v="89"/>
          <ac:spMkLst>
            <pc:docMk/>
            <pc:sldMk cId="55855999" sldId="271"/>
            <ac:spMk id="2" creationId="{81464AE1-A02C-4834-BD7A-BF7243EEFA2C}"/>
          </ac:spMkLst>
        </pc:spChg>
        <pc:spChg chg="add mod">
          <ac:chgData name="Richard Joel" userId="1532a17d1850de37" providerId="LiveId" clId="{A461E4D2-6FD4-46E1-AF78-2FC314CBB83D}" dt="2021-01-16T17:55:49.276" v="412" actId="20577"/>
          <ac:spMkLst>
            <pc:docMk/>
            <pc:sldMk cId="55855999" sldId="271"/>
            <ac:spMk id="5" creationId="{BC892C33-AC00-46EF-9954-E4D3A7B349BA}"/>
          </ac:spMkLst>
        </pc:spChg>
        <pc:picChg chg="add mod">
          <ac:chgData name="Richard Joel" userId="1532a17d1850de37" providerId="LiveId" clId="{A461E4D2-6FD4-46E1-AF78-2FC314CBB83D}" dt="2021-01-16T17:55:41.233" v="392"/>
          <ac:picMkLst>
            <pc:docMk/>
            <pc:sldMk cId="55855999" sldId="271"/>
            <ac:picMk id="4" creationId="{886C94D7-0577-4E64-BAB8-3E4832FF1D82}"/>
          </ac:picMkLst>
        </pc:picChg>
      </pc:sldChg>
      <pc:sldChg chg="addSp delSp modSp mod modAnim">
        <pc:chgData name="Richard Joel" userId="1532a17d1850de37" providerId="LiveId" clId="{A461E4D2-6FD4-46E1-AF78-2FC314CBB83D}" dt="2021-01-16T17:56:05.970" v="419" actId="20577"/>
        <pc:sldMkLst>
          <pc:docMk/>
          <pc:sldMk cId="2892299850" sldId="272"/>
        </pc:sldMkLst>
        <pc:spChg chg="mod">
          <ac:chgData name="Richard Joel" userId="1532a17d1850de37" providerId="LiveId" clId="{A461E4D2-6FD4-46E1-AF78-2FC314CBB83D}" dt="2021-01-16T17:29:22.353" v="89"/>
          <ac:spMkLst>
            <pc:docMk/>
            <pc:sldMk cId="2892299850" sldId="272"/>
            <ac:spMk id="2" creationId="{81464AE1-A02C-4834-BD7A-BF7243EEFA2C}"/>
          </ac:spMkLst>
        </pc:spChg>
        <pc:spChg chg="add del mod">
          <ac:chgData name="Richard Joel" userId="1532a17d1850de37" providerId="LiveId" clId="{A461E4D2-6FD4-46E1-AF78-2FC314CBB83D}" dt="2021-01-16T17:32:01.651" v="153"/>
          <ac:spMkLst>
            <pc:docMk/>
            <pc:sldMk cId="2892299850" sldId="272"/>
            <ac:spMk id="4" creationId="{89BB805E-D14C-462B-A88F-1A9C14C0E81A}"/>
          </ac:spMkLst>
        </pc:spChg>
        <pc:spChg chg="add mod">
          <ac:chgData name="Richard Joel" userId="1532a17d1850de37" providerId="LiveId" clId="{A461E4D2-6FD4-46E1-AF78-2FC314CBB83D}" dt="2021-01-16T17:56:05.970" v="419" actId="20577"/>
          <ac:spMkLst>
            <pc:docMk/>
            <pc:sldMk cId="2892299850" sldId="272"/>
            <ac:spMk id="7" creationId="{1E0BF3BD-4859-4EE5-A57F-4585FF796FF1}"/>
          </ac:spMkLst>
        </pc:spChg>
        <pc:picChg chg="add mod">
          <ac:chgData name="Richard Joel" userId="1532a17d1850de37" providerId="LiveId" clId="{A461E4D2-6FD4-46E1-AF78-2FC314CBB83D}" dt="2021-01-16T17:50:19.651" v="309" actId="1076"/>
          <ac:picMkLst>
            <pc:docMk/>
            <pc:sldMk cId="2892299850" sldId="272"/>
            <ac:picMk id="6146" creationId="{43742128-8626-4F88-ADDD-7A447A70C40C}"/>
          </ac:picMkLst>
        </pc:picChg>
        <pc:picChg chg="add del">
          <ac:chgData name="Richard Joel" userId="1532a17d1850de37" providerId="LiveId" clId="{A461E4D2-6FD4-46E1-AF78-2FC314CBB83D}" dt="2021-01-16T17:50:28.716" v="311" actId="478"/>
          <ac:picMkLst>
            <pc:docMk/>
            <pc:sldMk cId="2892299850" sldId="272"/>
            <ac:picMk id="6148" creationId="{F77F09F9-D24F-41D8-917F-46698D4B4798}"/>
          </ac:picMkLst>
        </pc:picChg>
      </pc:sldChg>
      <pc:sldChg chg="addSp modSp modAnim">
        <pc:chgData name="Richard Joel" userId="1532a17d1850de37" providerId="LiveId" clId="{A461E4D2-6FD4-46E1-AF78-2FC314CBB83D}" dt="2021-01-16T17:56:55.299" v="444" actId="1076"/>
        <pc:sldMkLst>
          <pc:docMk/>
          <pc:sldMk cId="431641283" sldId="273"/>
        </pc:sldMkLst>
        <pc:spChg chg="mod">
          <ac:chgData name="Richard Joel" userId="1532a17d1850de37" providerId="LiveId" clId="{A461E4D2-6FD4-46E1-AF78-2FC314CBB83D}" dt="2021-01-16T17:29:22.353" v="89"/>
          <ac:spMkLst>
            <pc:docMk/>
            <pc:sldMk cId="431641283" sldId="273"/>
            <ac:spMk id="2" creationId="{81464AE1-A02C-4834-BD7A-BF7243EEFA2C}"/>
          </ac:spMkLst>
        </pc:spChg>
        <pc:spChg chg="add mod">
          <ac:chgData name="Richard Joel" userId="1532a17d1850de37" providerId="LiveId" clId="{A461E4D2-6FD4-46E1-AF78-2FC314CBB83D}" dt="2021-01-16T17:56:40.048" v="441" actId="20577"/>
          <ac:spMkLst>
            <pc:docMk/>
            <pc:sldMk cId="431641283" sldId="273"/>
            <ac:spMk id="5" creationId="{6CD073D6-9E26-4E50-90E7-02BBA2AC329E}"/>
          </ac:spMkLst>
        </pc:spChg>
        <pc:picChg chg="add mod">
          <ac:chgData name="Richard Joel" userId="1532a17d1850de37" providerId="LiveId" clId="{A461E4D2-6FD4-46E1-AF78-2FC314CBB83D}" dt="2021-01-16T17:56:55.299" v="444" actId="1076"/>
          <ac:picMkLst>
            <pc:docMk/>
            <pc:sldMk cId="431641283" sldId="273"/>
            <ac:picMk id="4" creationId="{FB895483-1993-4186-98C2-F439B4558CA7}"/>
          </ac:picMkLst>
        </pc:picChg>
      </pc:sldChg>
      <pc:sldChg chg="addSp modSp mod modAnim">
        <pc:chgData name="Richard Joel" userId="1532a17d1850de37" providerId="LiveId" clId="{A461E4D2-6FD4-46E1-AF78-2FC314CBB83D}" dt="2021-01-16T18:11:30.653" v="566"/>
        <pc:sldMkLst>
          <pc:docMk/>
          <pc:sldMk cId="3142083008" sldId="274"/>
        </pc:sldMkLst>
        <pc:spChg chg="mod">
          <ac:chgData name="Richard Joel" userId="1532a17d1850de37" providerId="LiveId" clId="{A461E4D2-6FD4-46E1-AF78-2FC314CBB83D}" dt="2021-01-16T17:29:22.353" v="89"/>
          <ac:spMkLst>
            <pc:docMk/>
            <pc:sldMk cId="3142083008" sldId="274"/>
            <ac:spMk id="2" creationId="{81464AE1-A02C-4834-BD7A-BF7243EEFA2C}"/>
          </ac:spMkLst>
        </pc:spChg>
        <pc:spChg chg="add mod">
          <ac:chgData name="Richard Joel" userId="1532a17d1850de37" providerId="LiveId" clId="{A461E4D2-6FD4-46E1-AF78-2FC314CBB83D}" dt="2021-01-16T18:04:04.758" v="502" actId="20577"/>
          <ac:spMkLst>
            <pc:docMk/>
            <pc:sldMk cId="3142083008" sldId="274"/>
            <ac:spMk id="4" creationId="{802F5ED5-6DCF-41A1-AC8B-D01E666E2DB1}"/>
          </ac:spMkLst>
        </pc:spChg>
        <pc:picChg chg="add mod">
          <ac:chgData name="Richard Joel" userId="1532a17d1850de37" providerId="LiveId" clId="{A461E4D2-6FD4-46E1-AF78-2FC314CBB83D}" dt="2021-01-16T18:11:24.127" v="564" actId="1076"/>
          <ac:picMkLst>
            <pc:docMk/>
            <pc:sldMk cId="3142083008" sldId="274"/>
            <ac:picMk id="10242" creationId="{CAAD4C84-6E93-495C-B67D-52E50C870C81}"/>
          </ac:picMkLst>
        </pc:picChg>
      </pc:sldChg>
      <pc:sldChg chg="addSp modSp mod modAnim">
        <pc:chgData name="Richard Joel" userId="1532a17d1850de37" providerId="LiveId" clId="{A461E4D2-6FD4-46E1-AF78-2FC314CBB83D}" dt="2021-01-16T18:14:13.124" v="577"/>
        <pc:sldMkLst>
          <pc:docMk/>
          <pc:sldMk cId="2868810359" sldId="275"/>
        </pc:sldMkLst>
        <pc:spChg chg="mod">
          <ac:chgData name="Richard Joel" userId="1532a17d1850de37" providerId="LiveId" clId="{A461E4D2-6FD4-46E1-AF78-2FC314CBB83D}" dt="2021-01-16T17:29:22.353" v="89"/>
          <ac:spMkLst>
            <pc:docMk/>
            <pc:sldMk cId="2868810359" sldId="275"/>
            <ac:spMk id="2" creationId="{81464AE1-A02C-4834-BD7A-BF7243EEFA2C}"/>
          </ac:spMkLst>
        </pc:spChg>
        <pc:spChg chg="add mod">
          <ac:chgData name="Richard Joel" userId="1532a17d1850de37" providerId="LiveId" clId="{A461E4D2-6FD4-46E1-AF78-2FC314CBB83D}" dt="2021-01-16T18:14:07.965" v="575" actId="1076"/>
          <ac:spMkLst>
            <pc:docMk/>
            <pc:sldMk cId="2868810359" sldId="275"/>
            <ac:spMk id="4" creationId="{A7459FEF-2E76-4F01-B661-AE32D384FA39}"/>
          </ac:spMkLst>
        </pc:spChg>
        <pc:picChg chg="add mod">
          <ac:chgData name="Richard Joel" userId="1532a17d1850de37" providerId="LiveId" clId="{A461E4D2-6FD4-46E1-AF78-2FC314CBB83D}" dt="2021-01-16T18:13:50.833" v="571" actId="171"/>
          <ac:picMkLst>
            <pc:docMk/>
            <pc:sldMk cId="2868810359" sldId="275"/>
            <ac:picMk id="9218" creationId="{50E71D80-D2FB-40C1-93D2-7AA4DA2FF559}"/>
          </ac:picMkLst>
        </pc:picChg>
      </pc:sldChg>
      <pc:sldChg chg="addSp modSp mod modAnim">
        <pc:chgData name="Richard Joel" userId="1532a17d1850de37" providerId="LiveId" clId="{A461E4D2-6FD4-46E1-AF78-2FC314CBB83D}" dt="2021-01-16T18:17:10.068" v="646"/>
        <pc:sldMkLst>
          <pc:docMk/>
          <pc:sldMk cId="879269775" sldId="276"/>
        </pc:sldMkLst>
        <pc:spChg chg="mod">
          <ac:chgData name="Richard Joel" userId="1532a17d1850de37" providerId="LiveId" clId="{A461E4D2-6FD4-46E1-AF78-2FC314CBB83D}" dt="2021-01-16T17:29:22.353" v="89"/>
          <ac:spMkLst>
            <pc:docMk/>
            <pc:sldMk cId="879269775" sldId="276"/>
            <ac:spMk id="2" creationId="{81464AE1-A02C-4834-BD7A-BF7243EEFA2C}"/>
          </ac:spMkLst>
        </pc:spChg>
        <pc:spChg chg="add mod">
          <ac:chgData name="Richard Joel" userId="1532a17d1850de37" providerId="LiveId" clId="{A461E4D2-6FD4-46E1-AF78-2FC314CBB83D}" dt="2021-01-16T18:17:03.003" v="644" actId="1076"/>
          <ac:spMkLst>
            <pc:docMk/>
            <pc:sldMk cId="879269775" sldId="276"/>
            <ac:spMk id="5" creationId="{A94FF74C-0295-441E-BB76-0C105AF659AC}"/>
          </ac:spMkLst>
        </pc:spChg>
        <pc:picChg chg="add mod">
          <ac:chgData name="Richard Joel" userId="1532a17d1850de37" providerId="LiveId" clId="{A461E4D2-6FD4-46E1-AF78-2FC314CBB83D}" dt="2021-01-16T18:16:48.741" v="641" actId="1076"/>
          <ac:picMkLst>
            <pc:docMk/>
            <pc:sldMk cId="879269775" sldId="276"/>
            <ac:picMk id="3" creationId="{20F6AE69-B389-49CB-851D-C666B4FC9CB0}"/>
          </ac:picMkLst>
        </pc:picChg>
      </pc:sldChg>
      <pc:sldChg chg="addSp delSp modSp mod delAnim modAnim">
        <pc:chgData name="Richard Joel" userId="1532a17d1850de37" providerId="LiveId" clId="{A461E4D2-6FD4-46E1-AF78-2FC314CBB83D}" dt="2021-01-16T17:49:09.375" v="304"/>
        <pc:sldMkLst>
          <pc:docMk/>
          <pc:sldMk cId="253731407" sldId="277"/>
        </pc:sldMkLst>
        <pc:spChg chg="mod">
          <ac:chgData name="Richard Joel" userId="1532a17d1850de37" providerId="LiveId" clId="{A461E4D2-6FD4-46E1-AF78-2FC314CBB83D}" dt="2021-01-16T17:29:22.353" v="89"/>
          <ac:spMkLst>
            <pc:docMk/>
            <pc:sldMk cId="253731407" sldId="277"/>
            <ac:spMk id="2" creationId="{81464AE1-A02C-4834-BD7A-BF7243EEFA2C}"/>
          </ac:spMkLst>
        </pc:spChg>
        <pc:spChg chg="add del mod">
          <ac:chgData name="Richard Joel" userId="1532a17d1850de37" providerId="LiveId" clId="{A461E4D2-6FD4-46E1-AF78-2FC314CBB83D}" dt="2021-01-16T17:32:01.745" v="154"/>
          <ac:spMkLst>
            <pc:docMk/>
            <pc:sldMk cId="253731407" sldId="277"/>
            <ac:spMk id="4" creationId="{FD2BB7D9-0F8C-4869-8F46-7EE2062F270C}"/>
          </ac:spMkLst>
        </pc:spChg>
        <pc:spChg chg="add del mod">
          <ac:chgData name="Richard Joel" userId="1532a17d1850de37" providerId="LiveId" clId="{A461E4D2-6FD4-46E1-AF78-2FC314CBB83D}" dt="2021-01-16T17:47:59.337" v="285" actId="478"/>
          <ac:spMkLst>
            <pc:docMk/>
            <pc:sldMk cId="253731407" sldId="277"/>
            <ac:spMk id="5" creationId="{588156A8-04F7-482B-A5DA-2D757DAC0861}"/>
          </ac:spMkLst>
        </pc:spChg>
        <pc:spChg chg="add mod">
          <ac:chgData name="Richard Joel" userId="1532a17d1850de37" providerId="LiveId" clId="{A461E4D2-6FD4-46E1-AF78-2FC314CBB83D}" dt="2021-01-16T17:49:00.078" v="302" actId="1076"/>
          <ac:spMkLst>
            <pc:docMk/>
            <pc:sldMk cId="253731407" sldId="277"/>
            <ac:spMk id="6" creationId="{F8CDAF1C-B2AC-4FDC-A99B-8C264DC45B2F}"/>
          </ac:spMkLst>
        </pc:spChg>
        <pc:picChg chg="add mod">
          <ac:chgData name="Richard Joel" userId="1532a17d1850de37" providerId="LiveId" clId="{A461E4D2-6FD4-46E1-AF78-2FC314CBB83D}" dt="2021-01-16T17:48:51.836" v="300" actId="167"/>
          <ac:picMkLst>
            <pc:docMk/>
            <pc:sldMk cId="253731407" sldId="277"/>
            <ac:picMk id="5122" creationId="{90F5749E-3F72-4243-9CE0-17FCDC25E28D}"/>
          </ac:picMkLst>
        </pc:picChg>
        <pc:picChg chg="mod">
          <ac:chgData name="Richard Joel" userId="1532a17d1850de37" providerId="LiveId" clId="{A461E4D2-6FD4-46E1-AF78-2FC314CBB83D}" dt="2021-01-16T17:48:55.504" v="301" actId="167"/>
          <ac:picMkLst>
            <pc:docMk/>
            <pc:sldMk cId="253731407" sldId="277"/>
            <ac:picMk id="22530" creationId="{2E1BBC3D-D45A-4E1F-A250-890A2EE322BA}"/>
          </ac:picMkLst>
        </pc:picChg>
      </pc:sldChg>
    </pc:docChg>
  </pc:docChgLst>
  <pc:docChgLst>
    <pc:chgData name="Andy Joel" userId="85dd4fb54541bb4b" providerId="LiveId" clId="{EE2F03A8-0ECB-4F89-9665-77246E9235C5}"/>
    <pc:docChg chg="custSel modSld">
      <pc:chgData name="Andy Joel" userId="85dd4fb54541bb4b" providerId="LiveId" clId="{EE2F03A8-0ECB-4F89-9665-77246E9235C5}" dt="2021-01-16T18:38:55.251" v="45" actId="20577"/>
      <pc:docMkLst>
        <pc:docMk/>
      </pc:docMkLst>
      <pc:sldChg chg="addSp modSp mod">
        <pc:chgData name="Andy Joel" userId="85dd4fb54541bb4b" providerId="LiveId" clId="{EE2F03A8-0ECB-4F89-9665-77246E9235C5}" dt="2021-01-16T18:38:55.251" v="45" actId="20577"/>
        <pc:sldMkLst>
          <pc:docMk/>
          <pc:sldMk cId="1993959828" sldId="256"/>
        </pc:sldMkLst>
        <pc:spChg chg="add mod">
          <ac:chgData name="Andy Joel" userId="85dd4fb54541bb4b" providerId="LiveId" clId="{EE2F03A8-0ECB-4F89-9665-77246E9235C5}" dt="2021-01-16T18:38:55.251" v="45" actId="20577"/>
          <ac:spMkLst>
            <pc:docMk/>
            <pc:sldMk cId="1993959828" sldId="256"/>
            <ac:spMk id="2" creationId="{C980BA9D-BA18-4F71-A081-8BBDFB8A9145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894CE8-1785-47CD-8FC2-9D9EC44F45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880530-94DC-4365-AD15-4493CC7BAC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963E3E-390A-4E73-8F5F-78EAB3659A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94189-CF6F-47EC-8B47-DE546AE68E8E}" type="datetimeFigureOut">
              <a:rPr lang="en-GB" smtClean="0"/>
              <a:t>16/01/2021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496C91-E255-4A37-9A3F-01F142A8B2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5E95D1-C45E-4996-A7C2-AE009740B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3B1562-1E7C-4308-A620-757A1791CE1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38367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022E78-4A43-4EAB-AAD7-5D20206BB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39690B4-18DE-4A3E-B25A-2B8619F4FA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4008A8-AC97-49D3-91A9-D7201C61D2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94189-CF6F-47EC-8B47-DE546AE68E8E}" type="datetimeFigureOut">
              <a:rPr lang="en-GB" smtClean="0"/>
              <a:t>16/01/2021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F973A5-B753-4C8F-A40E-AD7BF6B92B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B5A10B-DDCA-43AD-893C-789164BB1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3B1562-1E7C-4308-A620-757A1791CE1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46041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E9E0040-F72C-47E6-A305-F983F4BE7E2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BD93A6A-F75B-48EC-BB19-D6D4C18E86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8D196D-5901-4EF6-97B3-21439CD01C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94189-CF6F-47EC-8B47-DE546AE68E8E}" type="datetimeFigureOut">
              <a:rPr lang="en-GB" smtClean="0"/>
              <a:t>16/01/2021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609C34-E6DB-4107-BD28-63023A6D5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0C7587-DE66-4D91-8D66-140F671DF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3B1562-1E7C-4308-A620-757A1791CE1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6908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3937D-CABA-412F-A999-DD32A2379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5A2549-0E92-4E10-AB43-DDF3BB3FDC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BC35F0-1A2A-4644-9394-6E04CAEAB6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94189-CF6F-47EC-8B47-DE546AE68E8E}" type="datetimeFigureOut">
              <a:rPr lang="en-GB" smtClean="0"/>
              <a:t>16/01/2021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3FF5AE-C04B-435E-B7B7-1C2400BDAD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271512-09A1-44D8-B2B8-95F0161FF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3B1562-1E7C-4308-A620-757A1791CE1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69652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6CADC3-DBCA-48B2-8D03-AD12625B85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973A9D-94FD-4FBC-A7BE-A34FB62E84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3DFB9C-B981-490A-951B-E18A60F216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94189-CF6F-47EC-8B47-DE546AE68E8E}" type="datetimeFigureOut">
              <a:rPr lang="en-GB" smtClean="0"/>
              <a:t>16/01/2021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7DCF0A-6D00-4DBC-A172-56F09BBC7F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7C1B7E-DB36-4B42-A154-C66CAA922A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3B1562-1E7C-4308-A620-757A1791CE1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54763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3BF4DC-0D38-4537-87BD-68D9502930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0027A7-3F98-4D69-8881-074CE1E239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C7227A-A3E1-448F-8DC3-D901487282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AD9FF8-A943-4E70-9DB7-59C4E16E06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94189-CF6F-47EC-8B47-DE546AE68E8E}" type="datetimeFigureOut">
              <a:rPr lang="en-GB" smtClean="0"/>
              <a:t>16/01/2021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432DC7-C6EF-42A6-9F30-F53CE22C3B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9105D9-9708-42A1-87F4-6A7A9EB44E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3B1562-1E7C-4308-A620-757A1791CE1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89375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22DCA0-5C6A-4EF4-9BB9-1075B161F7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F2ADB0-AE7C-40FF-8303-B05984AB65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249BF6-5BCC-4CB3-9FBE-6D8E827AB3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C0D0196-F455-4160-B741-23A94FD2B6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23DD7A-FFF7-4871-8193-8A41BD88755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F1C55AE-0EB5-40C2-8876-CF7877C819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94189-CF6F-47EC-8B47-DE546AE68E8E}" type="datetimeFigureOut">
              <a:rPr lang="en-GB" smtClean="0"/>
              <a:t>16/01/2021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D34B63-70E9-4240-B7C2-5E2EB07233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196775F-05C0-4023-BAD0-A06A09DF7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3B1562-1E7C-4308-A620-757A1791CE1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33151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2EA36A-1BE9-4732-9A46-15DDA08960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F2A163-B10A-4B1E-8DDF-71AA5D6387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94189-CF6F-47EC-8B47-DE546AE68E8E}" type="datetimeFigureOut">
              <a:rPr lang="en-GB" smtClean="0"/>
              <a:t>16/01/2021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1A15D9-6280-47E7-8A5E-F48BC2FF91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4F891C-0D7D-4D64-A6CB-252D8B911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3B1562-1E7C-4308-A620-757A1791CE1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84188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592326-5A47-4ECE-AE3C-10C5100907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94189-CF6F-47EC-8B47-DE546AE68E8E}" type="datetimeFigureOut">
              <a:rPr lang="en-GB" smtClean="0"/>
              <a:t>16/01/2021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7CEF61-09FA-4F41-BBA2-BA8F074D24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A55985-6583-422D-8C01-AAA4FA5E5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3B1562-1E7C-4308-A620-757A1791CE1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6511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227BA-FC76-4BE4-BC00-DFF0C8C20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05E968-C3E9-40B8-83D5-5F1EF77D7D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5B9FC6-E37E-4388-8491-6BE135E27E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ABACA8-DD0A-4B4A-B3A7-F428E6A0C0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94189-CF6F-47EC-8B47-DE546AE68E8E}" type="datetimeFigureOut">
              <a:rPr lang="en-GB" smtClean="0"/>
              <a:t>16/01/2021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0D666F-0408-4566-85DB-9520CFCB3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4EB16C-BBE4-4963-9A58-305E88941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3B1562-1E7C-4308-A620-757A1791CE1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81450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811BC-98FB-443B-B3FA-A5FC92BD1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C9329FB-85B1-4BFC-BDCC-C202C50F03F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E58794-FEDD-4FC8-94A0-B7F4EAC745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4E2216-B4A7-4985-9221-0D0218CA82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94189-CF6F-47EC-8B47-DE546AE68E8E}" type="datetimeFigureOut">
              <a:rPr lang="en-GB" smtClean="0"/>
              <a:t>16/01/2021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D717E8-370A-49E2-A9FB-15A12AEFE9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5CDCB3-5586-4F1A-A169-711CC17C3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3B1562-1E7C-4308-A620-757A1791CE1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58882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D86AEEA-031A-4947-A060-A406459ED8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776619-651A-4E2D-90E6-B43B3ECB0C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3F9DE2-31BE-48B0-9E0B-8F24A97FA6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A94189-CF6F-47EC-8B47-DE546AE68E8E}" type="datetimeFigureOut">
              <a:rPr lang="en-GB" smtClean="0"/>
              <a:t>16/01/2021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F48D09-EC27-4ABE-9813-1F8B3CB9C4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32971A-7BA4-41A0-A429-A4B69C3193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3B1562-1E7C-4308-A620-757A1791CE1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11567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864AAFDF-5A5B-4AF2-8E3D-B48152ECC0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utout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" y="0"/>
            <a:ext cx="121888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980BA9D-BA18-4F71-A081-8BBDFB8A9145}"/>
              </a:ext>
            </a:extLst>
          </p:cNvPr>
          <p:cNvSpPr txBox="1"/>
          <p:nvPr/>
        </p:nvSpPr>
        <p:spPr>
          <a:xfrm>
            <a:off x="0" y="184557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 dirty="0">
                <a:latin typeface="Aharoni" panose="02010803020104030203" pitchFamily="2" charset="-79"/>
                <a:cs typeface="Aharoni" panose="02010803020104030203" pitchFamily="2" charset="-79"/>
              </a:rPr>
              <a:t>Natural Wonders Answers</a:t>
            </a:r>
            <a:endParaRPr lang="en-GB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9939598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>
            <a:extLst>
              <a:ext uri="{FF2B5EF4-FFF2-40B4-BE49-F238E27FC236}">
                <a16:creationId xmlns:a16="http://schemas.microsoft.com/office/drawing/2014/main" id="{B4E56551-0F45-4753-8E8D-A3629C256D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6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464AE1-A02C-4834-BD7A-BF7243EEF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Aharoni" panose="020B0604020202020204" pitchFamily="2" charset="-79"/>
                <a:cs typeface="Aharoni" panose="020B0604020202020204" pitchFamily="2" charset="-79"/>
              </a:rPr>
              <a:t>9) Eye of the Sahara</a:t>
            </a:r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3A33C9C2-E864-4B7C-BC6B-B4B25847D2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7455" y="2327735"/>
            <a:ext cx="3817089" cy="2200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162BCAA-8A23-48A7-A37E-88AA95F0F823}"/>
              </a:ext>
            </a:extLst>
          </p:cNvPr>
          <p:cNvSpPr txBox="1"/>
          <p:nvPr/>
        </p:nvSpPr>
        <p:spPr>
          <a:xfrm>
            <a:off x="3677092" y="2392891"/>
            <a:ext cx="48378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chemeClr val="bg1"/>
                </a:solidFill>
              </a:rPr>
              <a:t>Mauritania</a:t>
            </a:r>
          </a:p>
        </p:txBody>
      </p:sp>
    </p:spTree>
    <p:extLst>
      <p:ext uri="{BB962C8B-B14F-4D97-AF65-F5344CB8AC3E}">
        <p14:creationId xmlns:p14="http://schemas.microsoft.com/office/powerpoint/2010/main" val="3760107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15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>
            <a:extLst>
              <a:ext uri="{FF2B5EF4-FFF2-40B4-BE49-F238E27FC236}">
                <a16:creationId xmlns:a16="http://schemas.microsoft.com/office/drawing/2014/main" id="{6B8474EE-0094-48A0-9653-E7B7668E68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464AE1-A02C-4834-BD7A-BF7243EEF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Aharoni" panose="020B0604020202020204" pitchFamily="2" charset="-79"/>
                <a:cs typeface="Aharoni" panose="020B0604020202020204" pitchFamily="2" charset="-79"/>
              </a:rPr>
              <a:t>10) Delicate Arch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60D54762-4F9A-4F2A-B6CF-A849E9383D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8948" y="1855546"/>
            <a:ext cx="5994104" cy="3146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55900FB-6B3F-460D-9DA2-F8E7F83563F8}"/>
              </a:ext>
            </a:extLst>
          </p:cNvPr>
          <p:cNvSpPr txBox="1"/>
          <p:nvPr/>
        </p:nvSpPr>
        <p:spPr>
          <a:xfrm>
            <a:off x="3677093" y="3812678"/>
            <a:ext cx="48378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chemeClr val="bg1"/>
                </a:solidFill>
              </a:rPr>
              <a:t>United States – Utah</a:t>
            </a:r>
          </a:p>
        </p:txBody>
      </p:sp>
    </p:spTree>
    <p:extLst>
      <p:ext uri="{BB962C8B-B14F-4D97-AF65-F5344CB8AC3E}">
        <p14:creationId xmlns:p14="http://schemas.microsoft.com/office/powerpoint/2010/main" val="3098873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>
            <a:extLst>
              <a:ext uri="{FF2B5EF4-FFF2-40B4-BE49-F238E27FC236}">
                <a16:creationId xmlns:a16="http://schemas.microsoft.com/office/drawing/2014/main" id="{0FFF1CD8-BBA2-41C2-96FF-3E91EA4428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464AE1-A02C-4834-BD7A-BF7243EEF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Aharoni" panose="020B0604020202020204" pitchFamily="2" charset="-79"/>
                <a:cs typeface="Aharoni" panose="020B0604020202020204" pitchFamily="2" charset="-79"/>
              </a:rPr>
              <a:t>11) Mount Kilimanjaro</a:t>
            </a: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259ED665-71EA-40F2-9551-D91898FAA2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6881" y="2244577"/>
            <a:ext cx="4238237" cy="2368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86CE17F-17E2-490C-BA75-C8052D0210A6}"/>
              </a:ext>
            </a:extLst>
          </p:cNvPr>
          <p:cNvSpPr txBox="1"/>
          <p:nvPr/>
        </p:nvSpPr>
        <p:spPr>
          <a:xfrm>
            <a:off x="3677093" y="3198167"/>
            <a:ext cx="48378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chemeClr val="bg1"/>
                </a:solidFill>
              </a:rPr>
              <a:t>Tanzania</a:t>
            </a:r>
          </a:p>
        </p:txBody>
      </p:sp>
    </p:spTree>
    <p:extLst>
      <p:ext uri="{BB962C8B-B14F-4D97-AF65-F5344CB8AC3E}">
        <p14:creationId xmlns:p14="http://schemas.microsoft.com/office/powerpoint/2010/main" val="514866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14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8" name="Picture 6">
            <a:extLst>
              <a:ext uri="{FF2B5EF4-FFF2-40B4-BE49-F238E27FC236}">
                <a16:creationId xmlns:a16="http://schemas.microsoft.com/office/drawing/2014/main" id="{ED930680-95E5-435D-AA6E-E66D1BDDAE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64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464AE1-A02C-4834-BD7A-BF7243EEF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Aharoni" panose="020B0604020202020204" pitchFamily="2" charset="-79"/>
                <a:cs typeface="Aharoni" panose="020B0604020202020204" pitchFamily="2" charset="-79"/>
              </a:rPr>
              <a:t>12) Crater Lake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886C94D7-0577-4E64-BAB8-3E4832FF1D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8948" y="1855546"/>
            <a:ext cx="5994104" cy="3146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C892C33-AC00-46EF-9954-E4D3A7B349BA}"/>
              </a:ext>
            </a:extLst>
          </p:cNvPr>
          <p:cNvSpPr txBox="1"/>
          <p:nvPr/>
        </p:nvSpPr>
        <p:spPr>
          <a:xfrm>
            <a:off x="3677093" y="3812678"/>
            <a:ext cx="48378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chemeClr val="bg1"/>
                </a:solidFill>
              </a:rPr>
              <a:t>United States – Oregon</a:t>
            </a:r>
          </a:p>
        </p:txBody>
      </p:sp>
    </p:spTree>
    <p:extLst>
      <p:ext uri="{BB962C8B-B14F-4D97-AF65-F5344CB8AC3E}">
        <p14:creationId xmlns:p14="http://schemas.microsoft.com/office/powerpoint/2010/main" val="55855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>
            <a:extLst>
              <a:ext uri="{FF2B5EF4-FFF2-40B4-BE49-F238E27FC236}">
                <a16:creationId xmlns:a16="http://schemas.microsoft.com/office/drawing/2014/main" id="{51E044CD-4009-4C87-B81D-4AC164A414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464AE1-A02C-4834-BD7A-BF7243EEF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Aharoni" panose="020B0604020202020204" pitchFamily="2" charset="-79"/>
                <a:cs typeface="Aharoni" panose="020B0604020202020204" pitchFamily="2" charset="-79"/>
              </a:rPr>
              <a:t>13) Piopiotahi</a:t>
            </a: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C771DFA3-02F8-4FDB-8950-97934FAC07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5782" y="1938889"/>
            <a:ext cx="5960435" cy="2980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23A7BFA-7FD3-4E15-B547-456BDF7A5500}"/>
              </a:ext>
            </a:extLst>
          </p:cNvPr>
          <p:cNvSpPr txBox="1"/>
          <p:nvPr/>
        </p:nvSpPr>
        <p:spPr>
          <a:xfrm>
            <a:off x="3677093" y="3428998"/>
            <a:ext cx="48378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chemeClr val="bg1"/>
                </a:solidFill>
              </a:rPr>
              <a:t>New Zealand</a:t>
            </a:r>
          </a:p>
        </p:txBody>
      </p:sp>
    </p:spTree>
    <p:extLst>
      <p:ext uri="{BB962C8B-B14F-4D97-AF65-F5344CB8AC3E}">
        <p14:creationId xmlns:p14="http://schemas.microsoft.com/office/powerpoint/2010/main" val="2155606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13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>
            <a:extLst>
              <a:ext uri="{FF2B5EF4-FFF2-40B4-BE49-F238E27FC236}">
                <a16:creationId xmlns:a16="http://schemas.microsoft.com/office/drawing/2014/main" id="{C48EC557-4C2B-4BF8-9E32-3C2E38576B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B9549D6-F9C8-4293-8187-7772DDE20B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>
                <a:latin typeface="Aharoni" panose="020B0604020202020204" pitchFamily="2" charset="-79"/>
                <a:cs typeface="Aharoni" panose="020B0604020202020204" pitchFamily="2" charset="-79"/>
              </a:rPr>
              <a:t>14) Zhangye Danxia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74B7020F-4CF8-402E-8D88-767E3E239B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0991" y="1788368"/>
            <a:ext cx="5250017" cy="3281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C67CC23-0435-4310-8E11-D0CC0C3413FE}"/>
              </a:ext>
            </a:extLst>
          </p:cNvPr>
          <p:cNvSpPr txBox="1"/>
          <p:nvPr/>
        </p:nvSpPr>
        <p:spPr>
          <a:xfrm>
            <a:off x="3677093" y="3198167"/>
            <a:ext cx="48378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chemeClr val="bg1"/>
                </a:solidFill>
              </a:rPr>
              <a:t>China</a:t>
            </a:r>
          </a:p>
        </p:txBody>
      </p:sp>
    </p:spTree>
    <p:extLst>
      <p:ext uri="{BB962C8B-B14F-4D97-AF65-F5344CB8AC3E}">
        <p14:creationId xmlns:p14="http://schemas.microsoft.com/office/powerpoint/2010/main" val="1848513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>
            <a:extLst>
              <a:ext uri="{FF2B5EF4-FFF2-40B4-BE49-F238E27FC236}">
                <a16:creationId xmlns:a16="http://schemas.microsoft.com/office/drawing/2014/main" id="{BA57ECCD-046B-4C9A-83F5-123651F655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93" b="4531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464AE1-A02C-4834-BD7A-BF7243EEF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Aharoni" panose="020B0604020202020204" pitchFamily="2" charset="-79"/>
                <a:cs typeface="Aharoni" panose="020B0604020202020204" pitchFamily="2" charset="-79"/>
              </a:rPr>
              <a:t>15) Uluru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BACD5D4A-5D32-4F6A-9684-02C7E33E4D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8114" y="2094263"/>
            <a:ext cx="5335772" cy="266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9840D4B-BBAE-4723-9EAD-640F71C78725}"/>
              </a:ext>
            </a:extLst>
          </p:cNvPr>
          <p:cNvSpPr txBox="1"/>
          <p:nvPr/>
        </p:nvSpPr>
        <p:spPr>
          <a:xfrm>
            <a:off x="3677093" y="3347022"/>
            <a:ext cx="48378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chemeClr val="bg1"/>
                </a:solidFill>
              </a:rPr>
              <a:t>Australia</a:t>
            </a:r>
          </a:p>
        </p:txBody>
      </p:sp>
    </p:spTree>
    <p:extLst>
      <p:ext uri="{BB962C8B-B14F-4D97-AF65-F5344CB8AC3E}">
        <p14:creationId xmlns:p14="http://schemas.microsoft.com/office/powerpoint/2010/main" val="102819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>
            <a:extLst>
              <a:ext uri="{FF2B5EF4-FFF2-40B4-BE49-F238E27FC236}">
                <a16:creationId xmlns:a16="http://schemas.microsoft.com/office/drawing/2014/main" id="{66A4F4ED-3208-436F-8C10-46D11D0FBB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94" b="3594"/>
          <a:stretch/>
        </p:blipFill>
        <p:spPr bwMode="auto">
          <a:xfrm>
            <a:off x="0" y="-1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464AE1-A02C-4834-BD7A-BF7243EEF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Aharoni" panose="020B0604020202020204" pitchFamily="2" charset="-79"/>
                <a:cs typeface="Aharoni" panose="020B0604020202020204" pitchFamily="2" charset="-79"/>
              </a:rPr>
              <a:t>16) Mount Vesuvius</a:t>
            </a: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609F645A-F1D3-41DF-B2C2-1172426FAE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4250" y="1714498"/>
            <a:ext cx="51435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36916AB-EFDD-4CB3-8BCC-C7AE140972FA}"/>
              </a:ext>
            </a:extLst>
          </p:cNvPr>
          <p:cNvSpPr txBox="1"/>
          <p:nvPr/>
        </p:nvSpPr>
        <p:spPr>
          <a:xfrm>
            <a:off x="3677093" y="3198166"/>
            <a:ext cx="48378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rgbClr val="C00000"/>
                </a:solidFill>
              </a:rPr>
              <a:t>Italy</a:t>
            </a:r>
          </a:p>
        </p:txBody>
      </p:sp>
    </p:spTree>
    <p:extLst>
      <p:ext uri="{BB962C8B-B14F-4D97-AF65-F5344CB8AC3E}">
        <p14:creationId xmlns:p14="http://schemas.microsoft.com/office/powerpoint/2010/main" val="4188547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11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>
            <a:extLst>
              <a:ext uri="{FF2B5EF4-FFF2-40B4-BE49-F238E27FC236}">
                <a16:creationId xmlns:a16="http://schemas.microsoft.com/office/drawing/2014/main" id="{2459867B-BB4B-4C59-87F6-3FA4F04960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464AE1-A02C-4834-BD7A-BF7243EEF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Aharoni" panose="020B0604020202020204" pitchFamily="2" charset="-79"/>
                <a:cs typeface="Aharoni" panose="020B0604020202020204" pitchFamily="2" charset="-79"/>
              </a:rPr>
              <a:t>17) Giant’s Causeway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FB895483-1993-4186-98C2-F439B4558C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7973" y="2324986"/>
            <a:ext cx="4416054" cy="2208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CD073D6-9E26-4E50-90E7-02BBA2AC329E}"/>
              </a:ext>
            </a:extLst>
          </p:cNvPr>
          <p:cNvSpPr txBox="1"/>
          <p:nvPr/>
        </p:nvSpPr>
        <p:spPr>
          <a:xfrm>
            <a:off x="3677093" y="3198166"/>
            <a:ext cx="48378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chemeClr val="bg1"/>
                </a:solidFill>
              </a:rPr>
              <a:t>United Kingdom – Northern Ireland</a:t>
            </a:r>
          </a:p>
        </p:txBody>
      </p:sp>
    </p:spTree>
    <p:extLst>
      <p:ext uri="{BB962C8B-B14F-4D97-AF65-F5344CB8AC3E}">
        <p14:creationId xmlns:p14="http://schemas.microsoft.com/office/powerpoint/2010/main" val="431641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>
            <a:extLst>
              <a:ext uri="{FF2B5EF4-FFF2-40B4-BE49-F238E27FC236}">
                <a16:creationId xmlns:a16="http://schemas.microsoft.com/office/drawing/2014/main" id="{FC60A1D5-8137-4974-A460-713984F457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464AE1-A02C-4834-BD7A-BF7243EEF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Aharoni" panose="020B0604020202020204" pitchFamily="2" charset="-79"/>
                <a:cs typeface="Aharoni" panose="020B0604020202020204" pitchFamily="2" charset="-79"/>
              </a:rPr>
              <a:t>18) Lysefjord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CAAD4C84-6E93-495C-B67D-52E50C870C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3"/>
          <a:stretch/>
        </p:blipFill>
        <p:spPr bwMode="auto">
          <a:xfrm>
            <a:off x="3019963" y="1392864"/>
            <a:ext cx="6152074" cy="4072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02F5ED5-6DCF-41A1-AC8B-D01E666E2DB1}"/>
              </a:ext>
            </a:extLst>
          </p:cNvPr>
          <p:cNvSpPr txBox="1"/>
          <p:nvPr/>
        </p:nvSpPr>
        <p:spPr>
          <a:xfrm>
            <a:off x="3677093" y="3198167"/>
            <a:ext cx="48378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chemeClr val="bg1"/>
                </a:solidFill>
              </a:rPr>
              <a:t>Norway</a:t>
            </a:r>
          </a:p>
        </p:txBody>
      </p:sp>
    </p:spTree>
    <p:extLst>
      <p:ext uri="{BB962C8B-B14F-4D97-AF65-F5344CB8AC3E}">
        <p14:creationId xmlns:p14="http://schemas.microsoft.com/office/powerpoint/2010/main" val="3142083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5F5C8097-57A2-45DA-B909-81F96A0659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47" b="7809"/>
          <a:stretch/>
        </p:blipFill>
        <p:spPr bwMode="auto">
          <a:xfrm>
            <a:off x="0" y="0"/>
            <a:ext cx="1219643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464AE1-A02C-4834-BD7A-BF7243EEF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Aharoni" panose="020B0604020202020204" pitchFamily="2" charset="-79"/>
                <a:cs typeface="Aharoni" panose="020B0604020202020204" pitchFamily="2" charset="-79"/>
              </a:rPr>
              <a:t>1) Cliffs of Dover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7A0F1F1A-1A29-4718-8E59-369BF316F5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6069" y="2379034"/>
            <a:ext cx="4199862" cy="2099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5939B68-2E22-4484-82C1-7CEE3368F9A5}"/>
              </a:ext>
            </a:extLst>
          </p:cNvPr>
          <p:cNvSpPr txBox="1"/>
          <p:nvPr/>
        </p:nvSpPr>
        <p:spPr>
          <a:xfrm>
            <a:off x="3677093" y="3198166"/>
            <a:ext cx="48378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chemeClr val="bg1"/>
                </a:solidFill>
              </a:rPr>
              <a:t>United Kingdom</a:t>
            </a:r>
          </a:p>
        </p:txBody>
      </p:sp>
    </p:spTree>
    <p:extLst>
      <p:ext uri="{BB962C8B-B14F-4D97-AF65-F5344CB8AC3E}">
        <p14:creationId xmlns:p14="http://schemas.microsoft.com/office/powerpoint/2010/main" val="2724494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>
            <a:extLst>
              <a:ext uri="{FF2B5EF4-FFF2-40B4-BE49-F238E27FC236}">
                <a16:creationId xmlns:a16="http://schemas.microsoft.com/office/drawing/2014/main" id="{493475D9-1E56-4DC0-B36C-560C6EEEE1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69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464AE1-A02C-4834-BD7A-BF7243EEF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Aharoni" panose="020B0604020202020204" pitchFamily="2" charset="-79"/>
                <a:cs typeface="Aharoni" panose="020B0604020202020204" pitchFamily="2" charset="-79"/>
              </a:rPr>
              <a:t>19) Pamukkale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50E71D80-D2FB-40C1-93D2-7AA4DA2FF5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7763" y="1664880"/>
            <a:ext cx="7056474" cy="3528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7459FEF-2E76-4F01-B661-AE32D384FA39}"/>
              </a:ext>
            </a:extLst>
          </p:cNvPr>
          <p:cNvSpPr txBox="1"/>
          <p:nvPr/>
        </p:nvSpPr>
        <p:spPr>
          <a:xfrm>
            <a:off x="3677093" y="2061464"/>
            <a:ext cx="48378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chemeClr val="bg1"/>
                </a:solidFill>
              </a:rPr>
              <a:t>Turkey</a:t>
            </a:r>
          </a:p>
        </p:txBody>
      </p:sp>
    </p:spTree>
    <p:extLst>
      <p:ext uri="{BB962C8B-B14F-4D97-AF65-F5344CB8AC3E}">
        <p14:creationId xmlns:p14="http://schemas.microsoft.com/office/powerpoint/2010/main" val="2868810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>
            <a:extLst>
              <a:ext uri="{FF2B5EF4-FFF2-40B4-BE49-F238E27FC236}">
                <a16:creationId xmlns:a16="http://schemas.microsoft.com/office/drawing/2014/main" id="{8450C198-BA2D-4547-8256-954888D736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464AE1-A02C-4834-BD7A-BF7243EEF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Aharoni" panose="020B0604020202020204" pitchFamily="2" charset="-79"/>
                <a:cs typeface="Aharoni" panose="020B0604020202020204" pitchFamily="2" charset="-79"/>
              </a:rPr>
              <a:t>20) Mount Roraima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F6AE69-B389-49CB-851D-C666B4FC9C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7948" y="1545835"/>
            <a:ext cx="5516102" cy="3766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94FF74C-0295-441E-BB76-0C105AF659AC}"/>
              </a:ext>
            </a:extLst>
          </p:cNvPr>
          <p:cNvSpPr txBox="1"/>
          <p:nvPr/>
        </p:nvSpPr>
        <p:spPr>
          <a:xfrm>
            <a:off x="3677092" y="3733841"/>
            <a:ext cx="48378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chemeClr val="bg1"/>
                </a:solidFill>
              </a:rPr>
              <a:t>Venezuela, Guyana &amp; Brazil</a:t>
            </a:r>
          </a:p>
        </p:txBody>
      </p:sp>
    </p:spTree>
    <p:extLst>
      <p:ext uri="{BB962C8B-B14F-4D97-AF65-F5344CB8AC3E}">
        <p14:creationId xmlns:p14="http://schemas.microsoft.com/office/powerpoint/2010/main" val="879269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See the source image">
            <a:extLst>
              <a:ext uri="{FF2B5EF4-FFF2-40B4-BE49-F238E27FC236}">
                <a16:creationId xmlns:a16="http://schemas.microsoft.com/office/drawing/2014/main" id="{4DBE439E-319C-489A-A441-051F3D0267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00" b="7787"/>
          <a:stretch/>
        </p:blipFill>
        <p:spPr bwMode="auto">
          <a:xfrm>
            <a:off x="0" y="0"/>
            <a:ext cx="12191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464AE1-A02C-4834-BD7A-BF7243EEF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Aharoni" panose="020B0604020202020204" pitchFamily="2" charset="-79"/>
                <a:cs typeface="Aharoni" panose="020B0604020202020204" pitchFamily="2" charset="-79"/>
              </a:rPr>
              <a:t>2) Torres del Paine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0353DBF-7E28-4F18-9C40-338E992EEE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7995" y="2237623"/>
            <a:ext cx="4236007" cy="2382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B3E79C-395B-41F3-B0CC-7D0B597C08B0}"/>
              </a:ext>
            </a:extLst>
          </p:cNvPr>
          <p:cNvSpPr txBox="1"/>
          <p:nvPr/>
        </p:nvSpPr>
        <p:spPr>
          <a:xfrm>
            <a:off x="3677092" y="3429000"/>
            <a:ext cx="48378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chemeClr val="bg1"/>
                </a:solidFill>
              </a:rPr>
              <a:t>Chile</a:t>
            </a:r>
          </a:p>
        </p:txBody>
      </p:sp>
    </p:spTree>
    <p:extLst>
      <p:ext uri="{BB962C8B-B14F-4D97-AF65-F5344CB8AC3E}">
        <p14:creationId xmlns:p14="http://schemas.microsoft.com/office/powerpoint/2010/main" val="1839060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A991A46C-3BC9-401A-A3FB-852D84CAF1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1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464AE1-A02C-4834-BD7A-BF7243EEF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Aharoni" panose="020B0604020202020204" pitchFamily="2" charset="-79"/>
                <a:cs typeface="Aharoni" panose="020B0604020202020204" pitchFamily="2" charset="-79"/>
              </a:rPr>
              <a:t>3) Matterhorn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7B019D5-0A59-4C78-8B69-4065583843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5571" y="2055811"/>
            <a:ext cx="4720856" cy="2746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2DB63F-F0B2-4FE3-8938-6AD934B8D1A9}"/>
              </a:ext>
            </a:extLst>
          </p:cNvPr>
          <p:cNvSpPr txBox="1"/>
          <p:nvPr/>
        </p:nvSpPr>
        <p:spPr>
          <a:xfrm>
            <a:off x="3677092" y="3198112"/>
            <a:ext cx="48378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rgbClr val="FF0000"/>
                </a:solidFill>
              </a:rPr>
              <a:t>Switzerland</a:t>
            </a:r>
          </a:p>
        </p:txBody>
      </p:sp>
    </p:spTree>
    <p:extLst>
      <p:ext uri="{BB962C8B-B14F-4D97-AF65-F5344CB8AC3E}">
        <p14:creationId xmlns:p14="http://schemas.microsoft.com/office/powerpoint/2010/main" val="3109196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14F38E2C-77E8-48F6-8047-76A17DB925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2809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464AE1-A02C-4834-BD7A-BF7243EEF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Aharoni" panose="020B0604020202020204" pitchFamily="2" charset="-79"/>
                <a:cs typeface="Aharoni" panose="020B0604020202020204" pitchFamily="2" charset="-79"/>
              </a:rPr>
              <a:t>4) Chocolate Hills</a:t>
            </a:r>
          </a:p>
        </p:txBody>
      </p:sp>
      <p:pic>
        <p:nvPicPr>
          <p:cNvPr id="3" name="Picture 2" descr="See the source image">
            <a:extLst>
              <a:ext uri="{FF2B5EF4-FFF2-40B4-BE49-F238E27FC236}">
                <a16:creationId xmlns:a16="http://schemas.microsoft.com/office/drawing/2014/main" id="{46BD9FA2-DEF9-41A0-913A-FBE690FF32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9389" y="2131606"/>
            <a:ext cx="4742121" cy="2594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3ECA54C-7A15-4687-9DFF-A6238B7BD6DD}"/>
              </a:ext>
            </a:extLst>
          </p:cNvPr>
          <p:cNvSpPr txBox="1"/>
          <p:nvPr/>
        </p:nvSpPr>
        <p:spPr>
          <a:xfrm>
            <a:off x="3677093" y="3905288"/>
            <a:ext cx="48378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chemeClr val="bg1"/>
                </a:solidFill>
              </a:rPr>
              <a:t>The Philippines</a:t>
            </a:r>
          </a:p>
        </p:txBody>
      </p:sp>
    </p:spTree>
    <p:extLst>
      <p:ext uri="{BB962C8B-B14F-4D97-AF65-F5344CB8AC3E}">
        <p14:creationId xmlns:p14="http://schemas.microsoft.com/office/powerpoint/2010/main" val="3509920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>
            <a:extLst>
              <a:ext uri="{FF2B5EF4-FFF2-40B4-BE49-F238E27FC236}">
                <a16:creationId xmlns:a16="http://schemas.microsoft.com/office/drawing/2014/main" id="{2E1BBC3D-D45A-4E1F-A250-890A2EE322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6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90F5749E-3F72-4243-9CE0-17FCDC25E2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8114" y="2094263"/>
            <a:ext cx="5335772" cy="266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464AE1-A02C-4834-BD7A-BF7243EEF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5) Kakadu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CDAF1C-B2AC-4FDC-A99B-8C264DC45B2F}"/>
              </a:ext>
            </a:extLst>
          </p:cNvPr>
          <p:cNvSpPr txBox="1"/>
          <p:nvPr/>
        </p:nvSpPr>
        <p:spPr>
          <a:xfrm>
            <a:off x="3677093" y="3347022"/>
            <a:ext cx="48378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chemeClr val="bg1"/>
                </a:solidFill>
              </a:rPr>
              <a:t>Australia</a:t>
            </a:r>
          </a:p>
        </p:txBody>
      </p:sp>
    </p:spTree>
    <p:extLst>
      <p:ext uri="{BB962C8B-B14F-4D97-AF65-F5344CB8AC3E}">
        <p14:creationId xmlns:p14="http://schemas.microsoft.com/office/powerpoint/2010/main" val="253731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4" name="Picture 4">
            <a:extLst>
              <a:ext uri="{FF2B5EF4-FFF2-40B4-BE49-F238E27FC236}">
                <a16:creationId xmlns:a16="http://schemas.microsoft.com/office/drawing/2014/main" id="{2340C4BB-72F7-425E-8343-5B8177987F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464AE1-A02C-4834-BD7A-BF7243EEF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Aharoni" panose="020B0604020202020204" pitchFamily="2" charset="-79"/>
                <a:cs typeface="Aharoni" panose="020B0604020202020204" pitchFamily="2" charset="-79"/>
              </a:rPr>
              <a:t>6) Yosemite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43742128-8626-4F88-ADDD-7A447A70C4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8948" y="1855546"/>
            <a:ext cx="5994104" cy="3146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E0BF3BD-4859-4EE5-A57F-4585FF796FF1}"/>
              </a:ext>
            </a:extLst>
          </p:cNvPr>
          <p:cNvSpPr txBox="1"/>
          <p:nvPr/>
        </p:nvSpPr>
        <p:spPr>
          <a:xfrm>
            <a:off x="3677093" y="3812678"/>
            <a:ext cx="48378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chemeClr val="bg1"/>
                </a:solidFill>
              </a:rPr>
              <a:t>United States – California</a:t>
            </a:r>
          </a:p>
        </p:txBody>
      </p:sp>
    </p:spTree>
    <p:extLst>
      <p:ext uri="{BB962C8B-B14F-4D97-AF65-F5344CB8AC3E}">
        <p14:creationId xmlns:p14="http://schemas.microsoft.com/office/powerpoint/2010/main" val="2892299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AD2B48FE-3AA9-4A57-86E8-8115384C83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1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464AE1-A02C-4834-BD7A-BF7243EEF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2"/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7) Pantanal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AB4A840-FFBA-4D52-8568-0B8B35FC8F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60" t="6511" r="5057" b="6667"/>
          <a:stretch/>
        </p:blipFill>
        <p:spPr bwMode="auto">
          <a:xfrm>
            <a:off x="3680889" y="1834116"/>
            <a:ext cx="4830220" cy="3189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F32A063-F57B-4815-8CEC-FF650A981F42}"/>
              </a:ext>
            </a:extLst>
          </p:cNvPr>
          <p:cNvSpPr txBox="1"/>
          <p:nvPr/>
        </p:nvSpPr>
        <p:spPr>
          <a:xfrm>
            <a:off x="3673295" y="2600566"/>
            <a:ext cx="48378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chemeClr val="bg1"/>
                </a:solidFill>
              </a:rPr>
              <a:t>Brazil</a:t>
            </a:r>
          </a:p>
        </p:txBody>
      </p:sp>
    </p:spTree>
    <p:extLst>
      <p:ext uri="{BB962C8B-B14F-4D97-AF65-F5344CB8AC3E}">
        <p14:creationId xmlns:p14="http://schemas.microsoft.com/office/powerpoint/2010/main" val="3726119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>
            <a:extLst>
              <a:ext uri="{FF2B5EF4-FFF2-40B4-BE49-F238E27FC236}">
                <a16:creationId xmlns:a16="http://schemas.microsoft.com/office/drawing/2014/main" id="{89FB7424-3852-4002-8115-FA8B4B8F4F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464AE1-A02C-4834-BD7A-BF7243EEFA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0" y="5105400"/>
            <a:ext cx="4953000" cy="1651000"/>
          </a:xfrm>
        </p:spPr>
        <p:txBody>
          <a:bodyPr/>
          <a:lstStyle/>
          <a:p>
            <a:r>
              <a:rPr lang="en-GB" dirty="0">
                <a:latin typeface="Aharoni" panose="020B0604020202020204" pitchFamily="2" charset="-79"/>
                <a:cs typeface="Aharoni" panose="020B0604020202020204" pitchFamily="2" charset="-79"/>
              </a:rPr>
              <a:t>8) Ha Long Bay</a:t>
            </a:r>
          </a:p>
        </p:txBody>
      </p:sp>
      <p:pic>
        <p:nvPicPr>
          <p:cNvPr id="3" name="Picture 2" descr="See the source image">
            <a:extLst>
              <a:ext uri="{FF2B5EF4-FFF2-40B4-BE49-F238E27FC236}">
                <a16:creationId xmlns:a16="http://schemas.microsoft.com/office/drawing/2014/main" id="{B2E8F0CF-972A-4248-A517-BA1046EFDC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8575" y="2162175"/>
            <a:ext cx="4514850" cy="253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C91F6F0-4067-4E4A-A8F5-39001F8ECB36}"/>
              </a:ext>
            </a:extLst>
          </p:cNvPr>
          <p:cNvSpPr txBox="1"/>
          <p:nvPr/>
        </p:nvSpPr>
        <p:spPr>
          <a:xfrm>
            <a:off x="3677093" y="3102474"/>
            <a:ext cx="48378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Vietnam</a:t>
            </a:r>
          </a:p>
        </p:txBody>
      </p:sp>
    </p:spTree>
    <p:extLst>
      <p:ext uri="{BB962C8B-B14F-4D97-AF65-F5344CB8AC3E}">
        <p14:creationId xmlns:p14="http://schemas.microsoft.com/office/powerpoint/2010/main" val="532933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138</TotalTime>
  <Words>120</Words>
  <Application>Microsoft Office PowerPoint</Application>
  <PresentationFormat>Widescreen</PresentationFormat>
  <Paragraphs>41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Aharoni</vt:lpstr>
      <vt:lpstr>Arial</vt:lpstr>
      <vt:lpstr>Calibri</vt:lpstr>
      <vt:lpstr>Calibri Light</vt:lpstr>
      <vt:lpstr>Office Theme</vt:lpstr>
      <vt:lpstr>PowerPoint Presentation</vt:lpstr>
      <vt:lpstr>1) Cliffs of Dover</vt:lpstr>
      <vt:lpstr>2) Torres del Paine</vt:lpstr>
      <vt:lpstr>3) Matterhorn</vt:lpstr>
      <vt:lpstr>4) Chocolate Hills</vt:lpstr>
      <vt:lpstr>5) Kakadu</vt:lpstr>
      <vt:lpstr>6) Yosemite</vt:lpstr>
      <vt:lpstr>7) Pantanal</vt:lpstr>
      <vt:lpstr>8) Ha Long Bay</vt:lpstr>
      <vt:lpstr>9) Eye of the Sahara</vt:lpstr>
      <vt:lpstr>10) Delicate Arch</vt:lpstr>
      <vt:lpstr>11) Mount Kilimanjaro</vt:lpstr>
      <vt:lpstr>12) Crater Lake</vt:lpstr>
      <vt:lpstr>13) Piopiotahi</vt:lpstr>
      <vt:lpstr>14) Zhangye Danxia</vt:lpstr>
      <vt:lpstr>15) Uluru</vt:lpstr>
      <vt:lpstr>16) Mount Vesuvius</vt:lpstr>
      <vt:lpstr>17) Giant’s Causeway</vt:lpstr>
      <vt:lpstr>18) Lysefjord</vt:lpstr>
      <vt:lpstr>19) Pamukkale</vt:lpstr>
      <vt:lpstr>20) Mount Roraima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Richard Joel</dc:creator>
  <cp:lastModifiedBy>Andy Joel</cp:lastModifiedBy>
  <cp:revision>4</cp:revision>
  <dcterms:created xsi:type="dcterms:W3CDTF">2020-12-19T19:48:20Z</dcterms:created>
  <dcterms:modified xsi:type="dcterms:W3CDTF">2021-01-16T18:39:09Z</dcterms:modified>
</cp:coreProperties>
</file>